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77" r:id="rId3"/>
    <p:sldId id="271" r:id="rId4"/>
    <p:sldId id="258" r:id="rId5"/>
    <p:sldId id="257" r:id="rId6"/>
    <p:sldId id="256" r:id="rId7"/>
    <p:sldId id="265" r:id="rId8"/>
    <p:sldId id="260" r:id="rId9"/>
    <p:sldId id="274" r:id="rId10"/>
    <p:sldId id="275" r:id="rId11"/>
    <p:sldId id="267" r:id="rId12"/>
    <p:sldId id="259" r:id="rId13"/>
    <p:sldId id="266" r:id="rId14"/>
    <p:sldId id="261" r:id="rId15"/>
    <p:sldId id="270" r:id="rId16"/>
    <p:sldId id="262" r:id="rId17"/>
    <p:sldId id="263" r:id="rId18"/>
    <p:sldId id="264" r:id="rId19"/>
    <p:sldId id="272" r:id="rId20"/>
    <p:sldId id="268" r:id="rId21"/>
    <p:sldId id="279" r:id="rId22"/>
    <p:sldId id="273" r:id="rId23"/>
    <p:sldId id="276" r:id="rId24"/>
    <p:sldId id="278" r:id="rId25"/>
    <p:sldId id="281" r:id="rId26"/>
    <p:sldId id="280" r:id="rId27"/>
    <p:sldId id="287" r:id="rId28"/>
    <p:sldId id="288" r:id="rId29"/>
    <p:sldId id="282" r:id="rId30"/>
    <p:sldId id="289" r:id="rId31"/>
    <p:sldId id="290" r:id="rId32"/>
    <p:sldId id="283" r:id="rId33"/>
    <p:sldId id="284" r:id="rId34"/>
    <p:sldId id="285" r:id="rId35"/>
    <p:sldId id="286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1CA4F3-CAF6-4748-9E47-96FE9442A690}">
          <p14:sldIdLst>
            <p14:sldId id="269"/>
            <p14:sldId id="277"/>
            <p14:sldId id="271"/>
            <p14:sldId id="258"/>
            <p14:sldId id="257"/>
            <p14:sldId id="256"/>
            <p14:sldId id="265"/>
            <p14:sldId id="260"/>
            <p14:sldId id="274"/>
            <p14:sldId id="275"/>
            <p14:sldId id="267"/>
            <p14:sldId id="259"/>
            <p14:sldId id="266"/>
            <p14:sldId id="261"/>
            <p14:sldId id="270"/>
            <p14:sldId id="262"/>
            <p14:sldId id="263"/>
            <p14:sldId id="264"/>
            <p14:sldId id="272"/>
            <p14:sldId id="268"/>
            <p14:sldId id="279"/>
            <p14:sldId id="273"/>
            <p14:sldId id="276"/>
            <p14:sldId id="278"/>
            <p14:sldId id="281"/>
            <p14:sldId id="280"/>
            <p14:sldId id="287"/>
            <p14:sldId id="288"/>
            <p14:sldId id="282"/>
            <p14:sldId id="289"/>
            <p14:sldId id="290"/>
            <p14:sldId id="283"/>
            <p14:sldId id="284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ercism.org/" TargetMode="External"/><Relationship Id="rId7" Type="http://schemas.openxmlformats.org/officeDocument/2006/relationships/hyperlink" Target="https://www.codingame.com/" TargetMode="External"/><Relationship Id="rId2" Type="http://schemas.openxmlformats.org/officeDocument/2006/relationships/hyperlink" Target="https://codewa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.checkio.org/" TargetMode="External"/><Relationship Id="rId5" Type="http://schemas.openxmlformats.org/officeDocument/2006/relationships/hyperlink" Target="https://hackerrank.com/" TargetMode="External"/><Relationship Id="rId4" Type="http://schemas.openxmlformats.org/officeDocument/2006/relationships/hyperlink" Target="https://leetcod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4F72F-89C2-57A5-9A59-A2E121184C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79915" y="52840"/>
            <a:ext cx="5421086" cy="542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F4687-D4AA-7E0E-8D42-1C00839D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71" y="5379430"/>
            <a:ext cx="4214358" cy="1478570"/>
          </a:xfrm>
        </p:spPr>
        <p:txBody>
          <a:bodyPr>
            <a:normAutofit/>
          </a:bodyPr>
          <a:lstStyle/>
          <a:p>
            <a:r>
              <a:rPr lang="en-IN" sz="4400" cap="none" spc="-150" dirty="0">
                <a:latin typeface="Arial Black" panose="020B0A04020102020204" pitchFamily="34" charset="0"/>
              </a:rPr>
              <a:t>It’s Me</a:t>
            </a:r>
            <a:br>
              <a:rPr lang="en-IN" sz="4400" cap="none" spc="-150" dirty="0">
                <a:latin typeface="Arial Black" panose="020B0A04020102020204" pitchFamily="34" charset="0"/>
              </a:rPr>
            </a:br>
            <a:r>
              <a:rPr lang="en-IN" sz="4400" cap="none" spc="-150" dirty="0">
                <a:latin typeface="Arial Black" panose="020B0A04020102020204" pitchFamily="34" charset="0"/>
              </a:rPr>
              <a:t>Parrot </a:t>
            </a:r>
            <a:r>
              <a:rPr lang="en-IN" sz="4400" cap="none" spc="-150" dirty="0" err="1">
                <a:latin typeface="Arial Black" panose="020B0A04020102020204" pitchFamily="34" charset="0"/>
              </a:rPr>
              <a:t>Rakhy</a:t>
            </a:r>
            <a:r>
              <a:rPr lang="en-IN" sz="4400" cap="none" spc="-150" dirty="0"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91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85BBD8-A76B-3E03-11CF-616502F2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18" y="819016"/>
            <a:ext cx="9030164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42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14D3A-C49A-EFA2-7975-79432E6B4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29" y="-1"/>
            <a:ext cx="7380514" cy="6844141"/>
          </a:xfrm>
        </p:spPr>
      </p:pic>
    </p:spTree>
    <p:extLst>
      <p:ext uri="{BB962C8B-B14F-4D97-AF65-F5344CB8AC3E}">
        <p14:creationId xmlns:p14="http://schemas.microsoft.com/office/powerpoint/2010/main" val="240550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6E0BE-5E2C-3884-F312-F467AB03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629" y="213049"/>
            <a:ext cx="5116285" cy="6431901"/>
          </a:xfrm>
        </p:spPr>
      </p:pic>
    </p:spTree>
    <p:extLst>
      <p:ext uri="{BB962C8B-B14F-4D97-AF65-F5344CB8AC3E}">
        <p14:creationId xmlns:p14="http://schemas.microsoft.com/office/powerpoint/2010/main" val="1282572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7AEA2-4A13-69F5-9C04-6320C33157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85257" y="1138917"/>
            <a:ext cx="9159875" cy="5153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645AEC-8A91-F10E-5283-337BA7B4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6058"/>
            <a:ext cx="3354387" cy="326572"/>
          </a:xfrm>
        </p:spPr>
        <p:txBody>
          <a:bodyPr>
            <a:normAutofit fontScale="90000"/>
          </a:bodyPr>
          <a:lstStyle/>
          <a:p>
            <a:r>
              <a:rPr lang="en-IN" dirty="0"/>
              <a:t>Git Commands</a:t>
            </a:r>
          </a:p>
        </p:txBody>
      </p:sp>
    </p:spTree>
    <p:extLst>
      <p:ext uri="{BB962C8B-B14F-4D97-AF65-F5344CB8AC3E}">
        <p14:creationId xmlns:p14="http://schemas.microsoft.com/office/powerpoint/2010/main" val="299731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AC65-D326-2200-9B7F-51688F16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/>
              <a:t>Ai tools</a:t>
            </a:r>
          </a:p>
        </p:txBody>
      </p:sp>
    </p:spTree>
    <p:extLst>
      <p:ext uri="{BB962C8B-B14F-4D97-AF65-F5344CB8AC3E}">
        <p14:creationId xmlns:p14="http://schemas.microsoft.com/office/powerpoint/2010/main" val="1087036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6344F-2DCC-29B9-B291-20868603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02" y="2249488"/>
            <a:ext cx="620942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CA2D5-43E5-CD75-BCEB-18A9F6AF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024" y="1019403"/>
            <a:ext cx="9037952" cy="4619398"/>
          </a:xfrm>
        </p:spPr>
      </p:pic>
    </p:spTree>
    <p:extLst>
      <p:ext uri="{BB962C8B-B14F-4D97-AF65-F5344CB8AC3E}">
        <p14:creationId xmlns:p14="http://schemas.microsoft.com/office/powerpoint/2010/main" val="409183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CB289-8C60-4E2F-0C23-19EE38306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774" y="3429711"/>
            <a:ext cx="9869277" cy="1181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92092-32D4-1AE7-AEE9-05C10D9B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9" y="2852657"/>
            <a:ext cx="11650701" cy="1152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A2755C-6D98-064B-C58D-4236F248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82" y="2647841"/>
            <a:ext cx="9564435" cy="1562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9BED64-5434-1710-5CA7-F94C77D9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33" y="2876473"/>
            <a:ext cx="11698333" cy="1105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51A8B-4547-39C0-4390-F3716F097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2" y="2766920"/>
            <a:ext cx="12155596" cy="1324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64C03-9B07-2A1F-A02F-2CFA664FE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888" y="3024131"/>
            <a:ext cx="8764223" cy="809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E811C-8A41-49EC-C9F6-BC1F7D9A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39" y="2819315"/>
            <a:ext cx="10717121" cy="1219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71AB35-E7F8-D27D-9B87-C9BD1ADC8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650" y="2733578"/>
            <a:ext cx="10926700" cy="1390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4E7C2F-854B-1E2C-1CC5-19AFAD035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544" y="2571630"/>
            <a:ext cx="110029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5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FE81B-72EA-DD41-D61D-736C7C0A5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257" y="385526"/>
            <a:ext cx="3958585" cy="6086947"/>
          </a:xfrm>
        </p:spPr>
      </p:pic>
    </p:spTree>
    <p:extLst>
      <p:ext uri="{BB962C8B-B14F-4D97-AF65-F5344CB8AC3E}">
        <p14:creationId xmlns:p14="http://schemas.microsoft.com/office/powerpoint/2010/main" val="279308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EFD4-E568-67DC-FA55-ADAE591D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/>
              <a:t>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6477B-2D5E-C98A-E80F-9B8431F9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Fake Emails</a:t>
            </a:r>
          </a:p>
          <a:p>
            <a:r>
              <a:rPr lang="en-IN" dirty="0"/>
              <a:t>VPN security</a:t>
            </a:r>
          </a:p>
          <a:p>
            <a:r>
              <a:rPr lang="en-IN" dirty="0"/>
              <a:t>Sharing Screens</a:t>
            </a:r>
          </a:p>
          <a:p>
            <a:r>
              <a:rPr lang="en-IN" dirty="0"/>
              <a:t>Storing Data --  like Clouds</a:t>
            </a:r>
          </a:p>
          <a:p>
            <a:r>
              <a:rPr lang="en-IN" dirty="0"/>
              <a:t>Searching Anyonmsoly – Tor Browser</a:t>
            </a:r>
          </a:p>
          <a:p>
            <a:r>
              <a:rPr lang="en-IN" dirty="0"/>
              <a:t>Latest Updates related to AI and Stock or Financial related info etc. ( YT / Google)</a:t>
            </a:r>
          </a:p>
          <a:p>
            <a:r>
              <a:rPr lang="en-IN" dirty="0"/>
              <a:t>Starting Your Business / YT Channel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404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2E1D-3F8D-294C-E254-00001DB6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593272"/>
            <a:ext cx="5237616" cy="567145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basic sys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Python + DBMS</a:t>
            </a:r>
            <a:br>
              <a:rPr lang="en-IN" dirty="0"/>
            </a:br>
            <a:r>
              <a:rPr lang="en-IN" dirty="0"/>
              <a:t>machine learning</a:t>
            </a:r>
            <a:br>
              <a:rPr lang="en-IN" dirty="0"/>
            </a:br>
            <a:r>
              <a:rPr lang="en-IN" dirty="0"/>
              <a:t>data science</a:t>
            </a:r>
            <a:br>
              <a:rPr lang="en-IN" dirty="0"/>
            </a:br>
            <a:r>
              <a:rPr lang="en-IN" dirty="0">
                <a:solidFill>
                  <a:srgbClr val="FF0000"/>
                </a:solidFill>
              </a:rPr>
              <a:t>web development</a:t>
            </a:r>
            <a:br>
              <a:rPr lang="en-IN" dirty="0"/>
            </a:br>
            <a:r>
              <a:rPr lang="en-IN" dirty="0">
                <a:solidFill>
                  <a:srgbClr val="FFFF00"/>
                </a:solidFill>
              </a:rPr>
              <a:t>video editing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ai expert tools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network access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73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3C4DF-1FFD-6435-6A82-F94D3D09B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42" y="1828435"/>
            <a:ext cx="3619430" cy="1600565"/>
          </a:xfrm>
        </p:spPr>
      </p:pic>
      <p:pic>
        <p:nvPicPr>
          <p:cNvPr id="1064" name="Picture 40" descr="Tor Browser Review | PCMag">
            <a:extLst>
              <a:ext uri="{FF2B5EF4-FFF2-40B4-BE49-F238E27FC236}">
                <a16:creationId xmlns:a16="http://schemas.microsoft.com/office/drawing/2014/main" id="{1023760A-BDF2-1A52-137E-DDB50498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97" y="3683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Top 10 Largest AI Websites in the world ...">
            <a:extLst>
              <a:ext uri="{FF2B5EF4-FFF2-40B4-BE49-F238E27FC236}">
                <a16:creationId xmlns:a16="http://schemas.microsoft.com/office/drawing/2014/main" id="{B3844BD7-299E-D445-DAF4-A7A5346B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94" y="4109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10 Best AI Tools for Data Extraction ...">
            <a:extLst>
              <a:ext uri="{FF2B5EF4-FFF2-40B4-BE49-F238E27FC236}">
                <a16:creationId xmlns:a16="http://schemas.microsoft.com/office/drawing/2014/main" id="{AFFFF986-1C9D-39E7-D79C-86AD540C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184" y="328612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3D9C5E-44D7-8406-9F2F-029CEE5E0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42" y="355372"/>
            <a:ext cx="3606985" cy="4445228"/>
          </a:xfrm>
          <a:prstGeom prst="rect">
            <a:avLst/>
          </a:prstGeom>
        </p:spPr>
      </p:pic>
      <p:pic>
        <p:nvPicPr>
          <p:cNvPr id="1070" name="Picture 46" descr="How to Choose a VPN Provider: 7 Tips to ...">
            <a:extLst>
              <a:ext uri="{FF2B5EF4-FFF2-40B4-BE49-F238E27FC236}">
                <a16:creationId xmlns:a16="http://schemas.microsoft.com/office/drawing/2014/main" id="{1BAA235A-1AEF-7BA9-CE1F-47113007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68" y="17399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Suno? The AI music app explained">
            <a:extLst>
              <a:ext uri="{FF2B5EF4-FFF2-40B4-BE49-F238E27FC236}">
                <a16:creationId xmlns:a16="http://schemas.microsoft.com/office/drawing/2014/main" id="{A63E55BC-D544-FDF5-2A58-83E77A5D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61" y="4376609"/>
            <a:ext cx="820833" cy="43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8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5A1D-8BB2-52FB-754D-2750DA23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6289-9AE6-086A-0508-E07EDDDD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If you feel like practicing your Python skills, check out these websites: </a:t>
            </a:r>
            <a:r>
              <a:rPr lang="en-US" b="0" i="0" dirty="0">
                <a:effectLst/>
                <a:latin typeface="inherit"/>
                <a:hlinkClick r:id="rId2" tooltip="https://codewars.com/"/>
              </a:rPr>
              <a:t>https://codewars.com/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3" tooltip="https://exercism.org/"/>
              </a:rPr>
              <a:t>https://exercism.org/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4" tooltip="https://leetcode.com/"/>
              </a:rPr>
              <a:t>https://leetcode.com/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5" tooltip="https://hackerrank.com/"/>
              </a:rPr>
              <a:t>https://hackerrank.com/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6" tooltip="https://py.checkio.org/"/>
              </a:rPr>
              <a:t>https://py.checkio.org/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7" tooltip="https://www.codingame.com/"/>
              </a:rPr>
              <a:t>https://www.codingame.com/</a:t>
            </a:r>
            <a:endParaRPr lang="en-US" b="0" i="0" dirty="0">
              <a:effectLst/>
              <a:latin typeface="inherit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15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5B17-B612-66C9-BC63-630B72C8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70" y="217517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68671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E413-136F-8817-2890-452F4BAA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7613-AE9D-4DF3-BF5A-387D7291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– </a:t>
            </a:r>
            <a:r>
              <a:rPr lang="en-US" dirty="0" err="1"/>
              <a:t>chatgpt</a:t>
            </a:r>
            <a:r>
              <a:rPr lang="en-US" dirty="0"/>
              <a:t> ( ask anything you want)</a:t>
            </a:r>
          </a:p>
          <a:p>
            <a:r>
              <a:rPr lang="en-US" dirty="0"/>
              <a:t>Day 2 – suno.ai ( for music)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93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A36349-BF04-F0DB-C8E8-E37045A6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4" y="1047647"/>
            <a:ext cx="8788852" cy="400070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51485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1D9-81D0-3FE6-FADE-96F1CB20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1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207CD-86DB-30C2-3259-FC60FD8BA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677" y="2130172"/>
            <a:ext cx="6671469" cy="2597655"/>
          </a:xfrm>
        </p:spPr>
      </p:pic>
    </p:spTree>
    <p:extLst>
      <p:ext uri="{BB962C8B-B14F-4D97-AF65-F5344CB8AC3E}">
        <p14:creationId xmlns:p14="http://schemas.microsoft.com/office/powerpoint/2010/main" val="3273025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A28BB-672C-9621-B250-55CC80C3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97" y="1368319"/>
            <a:ext cx="9817605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57240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B7B1-ACBC-50C2-B919-E84CED49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29298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ED20B-071D-FCAC-A9FC-6A01D2E36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400" y="4715625"/>
            <a:ext cx="6948092" cy="13391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B102A-5C71-4C46-B8B8-541D3630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000" y="1880370"/>
            <a:ext cx="4513604" cy="19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C0DFA-9CA8-8A33-A731-331C381D5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637" y="1335365"/>
            <a:ext cx="5540330" cy="5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34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6B3D-C2CC-7043-FB54-FFA461B0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BE6B2-4086-2E6B-0989-AB5D0692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21" y="3429000"/>
            <a:ext cx="10422026" cy="831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741AD-AA91-B88E-4A9C-353CCB19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1" y="2590800"/>
            <a:ext cx="9600630" cy="532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B06F3-3190-BE84-733D-68BCC790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21" y="4455210"/>
            <a:ext cx="9518408" cy="8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14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B079-B8F6-A370-8563-CC45F8BD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2 Project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4B015-2A9B-04F5-B439-3CE12CDC4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639" y="2574717"/>
            <a:ext cx="10726166" cy="2271832"/>
          </a:xfrm>
        </p:spPr>
      </p:pic>
    </p:spTree>
    <p:extLst>
      <p:ext uri="{BB962C8B-B14F-4D97-AF65-F5344CB8AC3E}">
        <p14:creationId xmlns:p14="http://schemas.microsoft.com/office/powerpoint/2010/main" val="1004753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DC25E-66B4-CEDA-FA5F-31E331BF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257" y="141514"/>
            <a:ext cx="6574972" cy="6574972"/>
          </a:xfrm>
        </p:spPr>
      </p:pic>
    </p:spTree>
    <p:extLst>
      <p:ext uri="{BB962C8B-B14F-4D97-AF65-F5344CB8AC3E}">
        <p14:creationId xmlns:p14="http://schemas.microsoft.com/office/powerpoint/2010/main" val="27894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0665-AE2C-B21B-BA1B-02B53FF1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836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BF2EC-A3E4-AFA8-6413-67F9AB35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08" y="1969764"/>
            <a:ext cx="9723807" cy="41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90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D995-F99C-1979-4BEF-641887D4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Another way solution </a:t>
            </a:r>
            <a:r>
              <a:rPr lang="en-IN">
                <a:solidFill>
                  <a:srgbClr val="FF0000"/>
                </a:solidFill>
              </a:rPr>
              <a:t>-  project 2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09B28-C397-14B3-ABCA-E487160F8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859" y="5334320"/>
            <a:ext cx="5429529" cy="76838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FF21F-ABE8-81DE-046E-026837CC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72" y="1899984"/>
            <a:ext cx="10000332" cy="305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43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9C8E4-6801-DDCD-5267-238A8D8DA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25" y="1581055"/>
            <a:ext cx="9722350" cy="369589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48116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054A-D56A-FC5D-19BC-E8B35B36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3 Project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86B95-6DCF-DA08-22EC-D1A3ABE4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937" y="1776226"/>
            <a:ext cx="5261205" cy="32714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EFFAA-F4A7-068B-F467-45FA72CDB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06" y="5081774"/>
            <a:ext cx="8998412" cy="15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7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4C7AD-D6EB-3B27-6345-FF150674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57" y="1368319"/>
            <a:ext cx="9449286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83957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63E08C-0524-7D1B-9796-E2CFA7CA9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985" y="1805780"/>
            <a:ext cx="3972225" cy="285205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117032-A132-6488-995F-73CCACBD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27817"/>
            <a:ext cx="9906000" cy="147796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4 Project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29D20-A188-A4BE-2E2E-C7B4AF99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83" y="2138417"/>
            <a:ext cx="3813295" cy="2852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DC0BE-D3EC-0487-E49D-3C2BE298C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662" y="2680595"/>
            <a:ext cx="4606632" cy="331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54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9618CD-788F-1213-11B1-49E55AC75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011" y="92111"/>
            <a:ext cx="6400801" cy="6673777"/>
          </a:xfrm>
        </p:spPr>
      </p:pic>
    </p:spTree>
    <p:extLst>
      <p:ext uri="{BB962C8B-B14F-4D97-AF65-F5344CB8AC3E}">
        <p14:creationId xmlns:p14="http://schemas.microsoft.com/office/powerpoint/2010/main" val="1069233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8995-A6B8-5B93-3233-3EF22718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B1B600-97E9-F9D7-6C4C-3453CB74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0" y="195944"/>
            <a:ext cx="11865429" cy="6281057"/>
          </a:xfrm>
        </p:spPr>
      </p:pic>
    </p:spTree>
    <p:extLst>
      <p:ext uri="{BB962C8B-B14F-4D97-AF65-F5344CB8AC3E}">
        <p14:creationId xmlns:p14="http://schemas.microsoft.com/office/powerpoint/2010/main" val="3348873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A3BD-33DB-8C17-A2F9-31458FB1C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0C6F6-CA9D-C566-3961-B23036F05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49838-AFB2-8F38-4CE1-F1D0BD5F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3" y="370114"/>
            <a:ext cx="11881147" cy="6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7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2B33A-6F56-BB05-377D-229B2319C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247" y="1062945"/>
            <a:ext cx="7801505" cy="4413922"/>
          </a:xfrm>
        </p:spPr>
      </p:pic>
    </p:spTree>
    <p:extLst>
      <p:ext uri="{BB962C8B-B14F-4D97-AF65-F5344CB8AC3E}">
        <p14:creationId xmlns:p14="http://schemas.microsoft.com/office/powerpoint/2010/main" val="2569167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DD7C4-BCB1-6401-D8CD-9281E83E2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915" y="212271"/>
            <a:ext cx="5432170" cy="6433457"/>
          </a:xfrm>
        </p:spPr>
      </p:pic>
    </p:spTree>
    <p:extLst>
      <p:ext uri="{BB962C8B-B14F-4D97-AF65-F5344CB8AC3E}">
        <p14:creationId xmlns:p14="http://schemas.microsoft.com/office/powerpoint/2010/main" val="324378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91D58-04A6-92D3-634C-CABD7AF6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2" y="1157845"/>
            <a:ext cx="10981655" cy="4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396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889</TotalTime>
  <Words>184</Words>
  <Application>Microsoft Office PowerPoint</Application>
  <PresentationFormat>Widescreen</PresentationFormat>
  <Paragraphs>31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Arial Black</vt:lpstr>
      <vt:lpstr>gg sans</vt:lpstr>
      <vt:lpstr>inherit</vt:lpstr>
      <vt:lpstr>Tw Cen MT</vt:lpstr>
      <vt:lpstr>Circuit</vt:lpstr>
      <vt:lpstr>It’s Me Parrot Rakhy </vt:lpstr>
      <vt:lpstr>basic sys Python + DBMS machine learning data science web development video editing ai expert tools network access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Commands</vt:lpstr>
      <vt:lpstr>Ai tools</vt:lpstr>
      <vt:lpstr>PowerPoint Presentation</vt:lpstr>
      <vt:lpstr>PowerPoint Presentation</vt:lpstr>
      <vt:lpstr>PowerPoint Presentation</vt:lpstr>
      <vt:lpstr>PowerPoint Presentation</vt:lpstr>
      <vt:lpstr>Tips &amp; Tricks</vt:lpstr>
      <vt:lpstr>PowerPoint Presentation</vt:lpstr>
      <vt:lpstr>Resource links</vt:lpstr>
      <vt:lpstr>END</vt:lpstr>
      <vt:lpstr>AI Tools</vt:lpstr>
      <vt:lpstr>PowerPoint Presentation</vt:lpstr>
      <vt:lpstr>Day – 1 Project</vt:lpstr>
      <vt:lpstr>PowerPoint Presentation</vt:lpstr>
      <vt:lpstr>task</vt:lpstr>
      <vt:lpstr>Task</vt:lpstr>
      <vt:lpstr>Day – 2 Project</vt:lpstr>
      <vt:lpstr>Solution</vt:lpstr>
      <vt:lpstr>Another way solution -  project 2</vt:lpstr>
      <vt:lpstr>PowerPoint Presentation</vt:lpstr>
      <vt:lpstr>Day – 3 Project</vt:lpstr>
      <vt:lpstr>PowerPoint Presentation</vt:lpstr>
      <vt:lpstr>Day – 4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Rekha Chilukala</dc:creator>
  <cp:lastModifiedBy>user</cp:lastModifiedBy>
  <cp:revision>74</cp:revision>
  <dcterms:created xsi:type="dcterms:W3CDTF">2025-02-04T07:59:30Z</dcterms:created>
  <dcterms:modified xsi:type="dcterms:W3CDTF">2025-02-06T17:17:49Z</dcterms:modified>
</cp:coreProperties>
</file>